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9"/>
  </p:notesMasterIdLst>
  <p:sldIdLst>
    <p:sldId id="311" r:id="rId2"/>
    <p:sldId id="286" r:id="rId3"/>
    <p:sldId id="287" r:id="rId4"/>
    <p:sldId id="288" r:id="rId5"/>
    <p:sldId id="289" r:id="rId6"/>
    <p:sldId id="261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307" r:id="rId25"/>
    <p:sldId id="308" r:id="rId26"/>
    <p:sldId id="309" r:id="rId27"/>
    <p:sldId id="310" r:id="rId28"/>
  </p:sldIdLst>
  <p:sldSz cx="13004800" cy="97536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6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6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6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AAAAA"/>
              </a:solidFill>
              <a:prstDash val="solid"/>
              <a:miter lim="400000"/>
            </a:ln>
          </a:left>
          <a:right>
            <a:ln w="3175" cap="flat">
              <a:solidFill>
                <a:srgbClr val="AAAAAA"/>
              </a:solidFill>
              <a:prstDash val="solid"/>
              <a:miter lim="400000"/>
            </a:ln>
          </a:right>
          <a:top>
            <a:ln w="3175" cap="flat">
              <a:solidFill>
                <a:srgbClr val="AAAAAA"/>
              </a:solidFill>
              <a:prstDash val="solid"/>
              <a:miter lim="400000"/>
            </a:ln>
          </a:top>
          <a:bottom>
            <a:ln w="3175" cap="flat">
              <a:solidFill>
                <a:srgbClr val="AAAAAA"/>
              </a:solidFill>
              <a:prstDash val="solid"/>
              <a:miter lim="400000"/>
            </a:ln>
          </a:bottom>
          <a:insideH>
            <a:ln w="3175" cap="flat">
              <a:solidFill>
                <a:srgbClr val="AAAAAA"/>
              </a:solidFill>
              <a:prstDash val="solid"/>
              <a:miter lim="400000"/>
            </a:ln>
          </a:insideH>
          <a:insideV>
            <a:ln w="3175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09090"/>
              </a:solidFill>
              <a:prstDash val="solid"/>
              <a:miter lim="400000"/>
            </a:ln>
          </a:left>
          <a:right>
            <a:ln w="3175" cap="flat">
              <a:solidFill>
                <a:srgbClr val="909090"/>
              </a:solidFill>
              <a:prstDash val="solid"/>
              <a:miter lim="400000"/>
            </a:ln>
          </a:right>
          <a:top>
            <a:ln w="3175" cap="flat">
              <a:solidFill>
                <a:srgbClr val="909090"/>
              </a:solidFill>
              <a:prstDash val="solid"/>
              <a:miter lim="400000"/>
            </a:ln>
          </a:top>
          <a:bottom>
            <a:ln w="3175" cap="flat">
              <a:solidFill>
                <a:srgbClr val="909090"/>
              </a:solidFill>
              <a:prstDash val="solid"/>
              <a:miter lim="400000"/>
            </a:ln>
          </a:bottom>
          <a:insideH>
            <a:ln w="3175" cap="flat">
              <a:solidFill>
                <a:srgbClr val="909090"/>
              </a:solidFill>
              <a:prstDash val="solid"/>
              <a:miter lim="400000"/>
            </a:ln>
          </a:insideH>
          <a:insideV>
            <a:ln w="3175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/>
    <p:restoredTop sz="94663"/>
  </p:normalViewPr>
  <p:slideViewPr>
    <p:cSldViewPr snapToGrid="0" snapToObjects="1">
      <p:cViewPr varScale="1">
        <p:scale>
          <a:sx n="82" d="100"/>
          <a:sy n="82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CEE73-C51C-F845-B2AC-F3CA8446F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885A4-15CC-9249-8E3D-BE27A471E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4251E-90E3-8844-9EA4-3E31667F3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C99F3-002E-7C47-8122-FC805C3C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90DA55-6895-AC47-BE4A-C3FCEA69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488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8789C-615D-1D42-AD81-1F53B4B7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0E306-1EC7-5E49-AE62-325B51754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53020-83FD-B44C-B254-5AA574AD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1B476E-34EE-5E4D-9DF6-BDF41455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AF6A6-3F21-CB41-A1F1-E3A40B11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505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3BFA9E-7571-8F43-A2D4-CE2351B2E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F138D1-7B07-104C-96B3-D339AE008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3D4518-2198-0843-A25C-055D2D12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CC9F0-0455-FA4C-A85C-E7AD7F87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38638-31EE-8C4E-8336-997562C0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1925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8415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A6D72-D75A-2B4F-8E8B-47E5C0DC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F184A-3263-6C48-AB52-807FC1019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AEEA7-5E37-4343-8845-03AAA84E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D80EDB-817A-2E49-AD70-79F606BEB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08BBC-AD02-F843-8CFA-BA3700A7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137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6D4B8-7848-A543-BA84-7BC9082A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4604F-91C2-0243-AE84-21839EC01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D5C41-5042-F446-A74D-2489C7A6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6F848-ECBE-A249-9E2D-EB25DF2B2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98FF5-1784-904F-9472-507480CB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921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08FA1-CF68-224E-8248-7D401A4F7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775C2-202E-5445-A9C6-89C47159F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9B1AD3-D1FE-FA4F-AFEB-94473A76D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EEBDD2-B7A0-9342-85EB-7A1AB3AF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491574-A73C-BE47-86C5-17E909F3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296295-B6A9-2B4B-8A3D-786041FC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50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C1C86-129F-4B49-A1C8-8403BFFA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61C7D-2C5F-0246-9D4D-47F8B6F9F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ECA421-DB24-4747-9DCD-BF4DC0052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0253DF-E745-EB49-BF99-18D641ED6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7B8123-B6C0-2142-9435-632CEF6F6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F2D325-D180-3E4F-8017-7F2760A3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7F647E-3404-5E45-A636-3CB4D3A4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F38232-0314-2142-B5A5-7EFB1781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953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2A044-CDAE-2E40-AEEC-4E1AC2E0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3DB5B-6696-6F4E-998F-9724E766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B689C4-F302-2241-976F-9F05E249F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7B7326-5CAF-5344-8678-50DDD15A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950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3D3127-5F77-DE4F-9FE6-D00BA02E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A7EBFE-DF50-4A47-8B8E-4A0B6E06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EDBA02-3C1E-8845-A10B-1EDA6891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487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886AA-E61D-184E-83CB-2D00E7C67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38A89-C91D-8B4D-91AB-E20A749E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EADC20-DA24-2346-92BC-78496293D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A4FF3-62B9-2248-83D6-C059A0B2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1FD38-A277-3048-9BBD-7E914AAA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1EC28-FCF7-C54D-90CA-E9FBAD13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247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3188F-90F1-9446-9C19-9F277EEB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843B9A-D970-254D-9FBE-476EDD0B8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FE4185-B80E-834D-B5DB-DCFD7F6DC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5E361-D931-6342-B797-B4520E6B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7612E-0142-F54C-A24F-774C5F2E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433EFC-8A24-A34A-85E3-9AE39A95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062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FCF4AF-4BEE-4041-86CE-78BEDDF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A9FB88-3E27-D24B-893A-B8E9B0918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7D66D-2AE1-CA4F-822C-995AA74B2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99E6E-B528-AA47-9B5A-76AA714960A1}" type="datetimeFigureOut">
              <a:rPr kumimoji="1" lang="ko-KR" altLang="en-US" smtClean="0"/>
              <a:t>2019. 6. 2.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65CF5-97FA-B641-AD8E-BEBAB63C6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CC573-65E5-324A-BF69-C4C8FCC72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559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75390" rtl="0" eaLnBrk="1" latinLnBrk="1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1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1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it.ly/2McSBPc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82DE1CF-CD6D-7549-8DF9-EED617A8B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6724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D50B1C-EBE6-AD4B-AD55-9D5E449A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654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FE6A1-6A40-8947-BF6C-D98DF2BC3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728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70E61A-B05D-AC40-AF73-0BDDEC265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015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046A6E-C42D-ED43-A198-67B2F272C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09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0DCF01-4402-5448-8A3A-56EEA90CB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871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D4AF93-7DC4-E54B-8029-482CEE7D4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02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D61E2-9E35-9949-9666-954EAF1D7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36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2411D8-B13B-E34E-8750-B9776C642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173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6FD049-CBCB-5244-BD2D-C3A67C989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098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0A76A3-F07D-7343-8C50-CFE115BC4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1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91F63A-71F5-AC46-B65C-D2C28F3ED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780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1C53F9-CFA7-9C4F-9680-C68E70E3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807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27C985-E5FC-F14F-9249-A6F13888A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" r="8333" b="-2"/>
          <a:stretch/>
        </p:blipFill>
        <p:spPr>
          <a:xfrm>
            <a:off x="20" y="10"/>
            <a:ext cx="13004780" cy="97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591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92DD4E-DA30-6C49-B7B3-CFAD876A7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-2" r="8333" b="1"/>
          <a:stretch/>
        </p:blipFill>
        <p:spPr>
          <a:xfrm>
            <a:off x="20" y="10"/>
            <a:ext cx="13004780" cy="97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166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871460-2673-8D4C-A5F2-54C889E7F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" r="8333" b="-2"/>
          <a:stretch/>
        </p:blipFill>
        <p:spPr>
          <a:xfrm>
            <a:off x="20" y="10"/>
            <a:ext cx="13004780" cy="97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207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008339-609A-5E4E-903D-2DEF01E9B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4216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F3F15D-AADE-B743-9BF3-BDC5CA64D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124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CC499F-A3EE-C740-83B5-43DF70C4B1E1}"/>
              </a:ext>
            </a:extLst>
          </p:cNvPr>
          <p:cNvSpPr/>
          <p:nvPr/>
        </p:nvSpPr>
        <p:spPr>
          <a:xfrm>
            <a:off x="3863536" y="2970896"/>
            <a:ext cx="5277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hlinkClick r:id="rId2"/>
              </a:rPr>
              <a:t>https://bit.ly/2McSBPc</a:t>
            </a:r>
            <a:endParaRPr lang="en-US" altLang="ko-KR" sz="4000" dirty="0"/>
          </a:p>
          <a:p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1A4006-D6DB-0341-8C29-63950708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3757466"/>
            <a:ext cx="3403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251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003234-5612-5340-BB17-454C1E8EA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01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2236E4-F4BD-6D4A-BC9B-2B93A31A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130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9E75B5-8AAE-CC40-BBE0-1CCA691B0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331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F6D3B8-8E09-6F47-9A68-BC459C045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670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DE609F-E344-F044-B57C-65A4199DC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  <p:pic>
        <p:nvPicPr>
          <p:cNvPr id="197" name="Discover.mp4" descr="Discover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974856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161F19-AC5C-3F40-99A9-58520BBA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-240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56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E7E15D-4E4A-954E-A598-EC6D6504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552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FA522A-1463-714B-8CA2-49A8D07E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400" y="0"/>
            <a:ext cx="15609600" cy="9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74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</Words>
  <Application>Microsoft Macintosh PowerPoint</Application>
  <PresentationFormat>사용자 지정</PresentationFormat>
  <Paragraphs>1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정서우</dc:creator>
  <cp:lastModifiedBy>kim jimi</cp:lastModifiedBy>
  <cp:revision>2</cp:revision>
  <dcterms:created xsi:type="dcterms:W3CDTF">2019-05-29T22:31:27Z</dcterms:created>
  <dcterms:modified xsi:type="dcterms:W3CDTF">2019-06-02T00:11:27Z</dcterms:modified>
</cp:coreProperties>
</file>